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343" r:id="rId2"/>
    <p:sldId id="326" r:id="rId3"/>
    <p:sldId id="329" r:id="rId4"/>
    <p:sldId id="331" r:id="rId5"/>
    <p:sldId id="332" r:id="rId6"/>
    <p:sldId id="333" r:id="rId7"/>
    <p:sldId id="334" r:id="rId8"/>
    <p:sldId id="335" r:id="rId9"/>
    <p:sldId id="337" r:id="rId10"/>
    <p:sldId id="292" r:id="rId11"/>
    <p:sldId id="325" r:id="rId12"/>
    <p:sldId id="330" r:id="rId13"/>
    <p:sldId id="34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D6"/>
    <a:srgbClr val="EBEBEB"/>
    <a:srgbClr val="FFD579"/>
    <a:srgbClr val="FF8AD8"/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521" autoAdjust="0"/>
    <p:restoredTop sz="92038" autoAdjust="0"/>
  </p:normalViewPr>
  <p:slideViewPr>
    <p:cSldViewPr snapToGrid="0">
      <p:cViewPr varScale="1">
        <p:scale>
          <a:sx n="104" d="100"/>
          <a:sy n="104" d="100"/>
        </p:scale>
        <p:origin x="9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085B0-CE46-4F27-838A-794B4F3D344E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3651D-CDCB-4179-A60D-4BA702638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66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Hindus are currently facing increasing levels of prejudice, hate and discrimination in schools, workplaces, media, academia and in public at large. At the same time, there is a huge lack of understanding or acknowledgement of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Hinduphobia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 all these spheres as a result of which the problem remains unaddressed.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3651D-CDCB-4179-A60D-4BA702638E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58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01F4-203A-4470-9F99-7955C5C9C7A9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094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7006-60F4-4C74-9A79-526CEF79D143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6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83DD2-6F8E-4C1D-86FE-28538D2D6E01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91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0899-66CB-48E4-A8AF-EE93E86CD312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D67E-4CA0-43CD-B8E9-7F2836C7298E}" type="datetime1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24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0F90-ADF2-46BC-A2BF-73ECFEE6F013}" type="datetime1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9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40FA-2CC0-49D9-A786-3B0BFFB52EE6}" type="datetime1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43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F8D5A5C-476A-4134-B940-EDC0618F3D2F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0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E153-C7E3-40DC-ADFA-E97A88E6CF05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77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D58C-5461-40CE-AC4B-E116E06EF2E1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17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49BDC-CD8F-4C86-A3F3-F9FD9252B5B0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2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A3C7637-B6CA-4554-8886-BCBF9B4E394F}"/>
              </a:ext>
            </a:extLst>
          </p:cNvPr>
          <p:cNvGrpSpPr/>
          <p:nvPr userDrawn="1"/>
        </p:nvGrpSpPr>
        <p:grpSpPr>
          <a:xfrm>
            <a:off x="9939" y="-60740"/>
            <a:ext cx="12172950" cy="6364752"/>
            <a:chOff x="0" y="0"/>
            <a:chExt cx="12298680" cy="6323173"/>
          </a:xfrm>
        </p:grpSpPr>
        <p:pic>
          <p:nvPicPr>
            <p:cNvPr id="15" name="Picture 1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0F9A052-F537-46F4-851B-2D60C8E126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32" r="20234" b="24178"/>
            <a:stretch/>
          </p:blipFill>
          <p:spPr>
            <a:xfrm>
              <a:off x="0" y="0"/>
              <a:ext cx="12203847" cy="6323173"/>
            </a:xfrm>
            <a:prstGeom prst="rect">
              <a:avLst/>
            </a:prstGeom>
            <a:solidFill>
              <a:schemeClr val="accent1">
                <a:alpha val="26000"/>
              </a:schemeClr>
            </a:solidFill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E58E651-31EC-48BC-A9B3-9E0C40F95E51}"/>
                </a:ext>
              </a:extLst>
            </p:cNvPr>
            <p:cNvSpPr/>
            <p:nvPr/>
          </p:nvSpPr>
          <p:spPr>
            <a:xfrm>
              <a:off x="0" y="0"/>
              <a:ext cx="12298680" cy="630936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9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E892C51-4513-41C9-9C2B-0BD0412EE3CD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F1AA819-354F-475E-9A4D-D0BB9C6AF535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BFF42A-A276-4AED-93A2-ACDE98B4DDA8}"/>
              </a:ext>
            </a:extLst>
          </p:cNvPr>
          <p:cNvGrpSpPr/>
          <p:nvPr userDrawn="1"/>
        </p:nvGrpSpPr>
        <p:grpSpPr>
          <a:xfrm>
            <a:off x="437328" y="6110239"/>
            <a:ext cx="5138524" cy="400110"/>
            <a:chOff x="447267" y="6070483"/>
            <a:chExt cx="3011557" cy="4001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BFD0EFA-DF1B-4C3D-89BA-A22C200D896C}"/>
                </a:ext>
              </a:extLst>
            </p:cNvPr>
            <p:cNvSpPr/>
            <p:nvPr userDrawn="1"/>
          </p:nvSpPr>
          <p:spPr>
            <a:xfrm>
              <a:off x="447267" y="6125013"/>
              <a:ext cx="137160" cy="1371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00" dirty="0">
                  <a:solidFill>
                    <a:schemeClr val="tx1"/>
                  </a:solidFill>
                </a:rPr>
                <a:t>C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CC1478-452E-4D95-BB08-9173ADD5CF28}"/>
                </a:ext>
              </a:extLst>
            </p:cNvPr>
            <p:cNvSpPr txBox="1"/>
            <p:nvPr userDrawn="1"/>
          </p:nvSpPr>
          <p:spPr>
            <a:xfrm>
              <a:off x="540696" y="6070483"/>
              <a:ext cx="2918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dirty="0"/>
                <a:t>Canadian Organization for Hindu Heritage Education (use freely with acknowledgement)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938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1AA9D-F65B-AF27-EBF0-92A2D67B1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3854" y="740479"/>
            <a:ext cx="9841345" cy="4413412"/>
          </a:xfrm>
        </p:spPr>
        <p:txBody>
          <a:bodyPr>
            <a:normAutofit/>
          </a:bodyPr>
          <a:lstStyle/>
          <a:p>
            <a:pPr algn="ctr"/>
            <a:r>
              <a:rPr lang="en-CA" sz="6000" dirty="0">
                <a:solidFill>
                  <a:srgbClr val="C00000"/>
                </a:solidFill>
              </a:rPr>
              <a:t>Ideas for Decorating</a:t>
            </a:r>
            <a:br>
              <a:rPr lang="en-CA" sz="6000" dirty="0">
                <a:solidFill>
                  <a:srgbClr val="C00000"/>
                </a:solidFill>
              </a:rPr>
            </a:br>
            <a:r>
              <a:rPr lang="en-CA" sz="6000" dirty="0">
                <a:solidFill>
                  <a:srgbClr val="C00000"/>
                </a:solidFill>
              </a:rPr>
              <a:t> Bulletin boards in schools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263E8-9BA3-7597-A9A0-60A21836F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228049C-B0EE-92B4-12C8-2F7F3BFBA2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5080623" y="515214"/>
            <a:ext cx="1671157" cy="2098216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114545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E426B-477D-A4E4-9043-FECB1815F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44E43F-01DE-31B7-8313-2198D1570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36" y="0"/>
            <a:ext cx="6548582" cy="6824910"/>
          </a:xfrm>
          <a:prstGeom prst="rect">
            <a:avLst/>
          </a:prstGeom>
        </p:spPr>
      </p:pic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914EAAF9-BD85-6D5A-A137-8706A1AB0D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184463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D373C7-1C14-D2F3-BD8A-F9A00A5D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A6AA4F-C34F-CAC0-D892-0F01A63F0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0"/>
            <a:ext cx="10520121" cy="6858000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D5776C8-2553-AFA0-6F02-C3ED0B2188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453205" y="432086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385386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EACAF-2C0F-64DB-98F5-B65856DE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A75427-5689-ADF7-C2EF-0FD28D53B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8CEA8E-4FCB-781A-C039-DB2ED824B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33090"/>
            <a:ext cx="8280923" cy="6210692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A23CEC91-0947-2302-3824-D1916FECC3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894708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5826E-4877-AC16-EE1C-AA7FA2C92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F28435-3A3E-3A8D-8CFF-999AF8055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36AF28-32E7-F564-878A-6D573964F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C21B2E9-691B-51DB-4BA1-D15643FC75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637933" y="441323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2922117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753F1-3008-D03A-A4C7-98032747D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8F3842-A010-A420-3F6F-294E481A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C35F3-C68B-0454-72D7-FCA161869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" t="12246" r="8515" b="25514"/>
          <a:stretch/>
        </p:blipFill>
        <p:spPr>
          <a:xfrm>
            <a:off x="1856510" y="563417"/>
            <a:ext cx="9596581" cy="5591567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3923967-D82A-511E-091A-E239DF6548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4278922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DCEFA-0090-6632-A041-1439C1C4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8A7DF9-39FF-6E8C-C9B4-8D3AE43B6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3244BB-3FEF-F8B9-AB72-7240CCF9A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" t="10312" r="7895" b="8638"/>
          <a:stretch/>
        </p:blipFill>
        <p:spPr>
          <a:xfrm>
            <a:off x="2493818" y="646545"/>
            <a:ext cx="8478982" cy="5663748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582408C-166C-89E6-16A6-472C8CF6B8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2655569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FD725-EFE9-69B3-6C6D-E54D65D5E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C1E7F2-0561-9238-4F35-B4B4AE32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272C9-73F4-E1A5-8094-9E08A8CBB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32" y="634523"/>
            <a:ext cx="10443067" cy="5184385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0766B6B-160E-E45F-2792-E4D2BB836F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4134600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BD485-887F-6292-B8B3-755D1B20C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6A85A5-1B63-61DC-0364-1AEB9334F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2FBE42-BD25-4EBB-541E-5CF8A46FE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2" b="120"/>
          <a:stretch/>
        </p:blipFill>
        <p:spPr>
          <a:xfrm>
            <a:off x="2309091" y="249383"/>
            <a:ext cx="8774546" cy="5791199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1788292-7B0E-DDA0-1688-D11CBA963B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58133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D1A7A6-715B-960A-54CC-E4AA6B1BCA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46" r="57196" b="172"/>
          <a:stretch/>
        </p:blipFill>
        <p:spPr>
          <a:xfrm>
            <a:off x="3731785" y="861494"/>
            <a:ext cx="1532941" cy="1427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7F8DBE-0326-2699-7B70-1A5473E6CCA1}"/>
              </a:ext>
            </a:extLst>
          </p:cNvPr>
          <p:cNvSpPr txBox="1"/>
          <p:nvPr/>
        </p:nvSpPr>
        <p:spPr>
          <a:xfrm>
            <a:off x="3115021" y="2332258"/>
            <a:ext cx="2640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  <a:latin typeface="Papyrus Condensed" panose="020B0602040200020303" pitchFamily="34" charset="77"/>
              </a:rPr>
              <a:t>AUM or OM 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Mantra: A sacred sound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The Sound of the universe</a:t>
            </a:r>
          </a:p>
        </p:txBody>
      </p:sp>
      <p:pic>
        <p:nvPicPr>
          <p:cNvPr id="4" name="Picture 2" descr="Ditional Indian Woman Woman Greeting Namaste Stock Photo by ©Matriximages  246592370">
            <a:extLst>
              <a:ext uri="{FF2B5EF4-FFF2-40B4-BE49-F238E27FC236}">
                <a16:creationId xmlns:a16="http://schemas.microsoft.com/office/drawing/2014/main" id="{4426E19C-8123-EA07-767C-A00B3AA2B7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 r="5963" b="4617"/>
          <a:stretch/>
        </p:blipFill>
        <p:spPr bwMode="auto">
          <a:xfrm>
            <a:off x="3454736" y="3488825"/>
            <a:ext cx="2070180" cy="136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202F68-2695-EE6E-4C63-8C386729C00C}"/>
              </a:ext>
            </a:extLst>
          </p:cNvPr>
          <p:cNvSpPr txBox="1"/>
          <p:nvPr/>
        </p:nvSpPr>
        <p:spPr>
          <a:xfrm>
            <a:off x="3061480" y="5052502"/>
            <a:ext cx="25444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  <a:latin typeface="Papyrus Condensed" panose="020B0602040200020303" pitchFamily="34" charset="77"/>
              </a:rPr>
              <a:t>Namaste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The divine in me 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bows to the divine in you</a:t>
            </a:r>
          </a:p>
        </p:txBody>
      </p:sp>
      <p:pic>
        <p:nvPicPr>
          <p:cNvPr id="6" name="Picture 2" descr="Hindu devotees allowed worshiping ancient 'Akshayavat' at Prayagraj after  450 years ! - Hindu Janajagruti Samiti">
            <a:extLst>
              <a:ext uri="{FF2B5EF4-FFF2-40B4-BE49-F238E27FC236}">
                <a16:creationId xmlns:a16="http://schemas.microsoft.com/office/drawing/2014/main" id="{699CC28F-D88A-1497-B5E6-E0A228DF9A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3" r="23730" b="4224"/>
          <a:stretch/>
        </p:blipFill>
        <p:spPr bwMode="auto">
          <a:xfrm>
            <a:off x="687906" y="3479533"/>
            <a:ext cx="2103382" cy="164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909C3A-27EA-AB53-7C98-027B0EF0156E}"/>
              </a:ext>
            </a:extLst>
          </p:cNvPr>
          <p:cNvSpPr txBox="1"/>
          <p:nvPr/>
        </p:nvSpPr>
        <p:spPr>
          <a:xfrm>
            <a:off x="202885" y="5052502"/>
            <a:ext cx="2743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dirty="0">
                <a:solidFill>
                  <a:srgbClr val="C00000"/>
                </a:solidFill>
                <a:latin typeface="Papyrus Condensed" panose="020B0602040200020303" pitchFamily="34" charset="77"/>
              </a:rPr>
              <a:t>Banyan tree 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Oneness of Sanatana Dharma </a:t>
            </a: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35D89D-AB03-AE19-2651-92C40EA7D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t="11667" r="40452" b="11000"/>
          <a:stretch/>
        </p:blipFill>
        <p:spPr bwMode="auto">
          <a:xfrm>
            <a:off x="6634987" y="816950"/>
            <a:ext cx="1438670" cy="147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3A8346-32AA-0C21-EA48-71D7BF6846BC}"/>
              </a:ext>
            </a:extLst>
          </p:cNvPr>
          <p:cNvSpPr txBox="1"/>
          <p:nvPr/>
        </p:nvSpPr>
        <p:spPr>
          <a:xfrm>
            <a:off x="5875146" y="2372604"/>
            <a:ext cx="2958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err="1">
                <a:solidFill>
                  <a:srgbClr val="C00000"/>
                </a:solidFill>
                <a:latin typeface="Papyrus Condensed" panose="020B0602040200020303" pitchFamily="34" charset="77"/>
              </a:rPr>
              <a:t>Shatkona</a:t>
            </a:r>
            <a:endParaRPr lang="en-CA" dirty="0">
              <a:solidFill>
                <a:srgbClr val="C00000"/>
              </a:solidFill>
              <a:latin typeface="Papyrus Condensed" panose="020B0602040200020303" pitchFamily="34" charset="77"/>
            </a:endParaRP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Interlocking Male &amp; female 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cosmic energies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A1763E-2C99-A48F-6D7E-76314DE8D0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491" r="15329" b="7195"/>
          <a:stretch/>
        </p:blipFill>
        <p:spPr>
          <a:xfrm>
            <a:off x="8570969" y="868136"/>
            <a:ext cx="1874773" cy="12871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7D14E8-6E6B-46F9-3043-7F560E129596}"/>
              </a:ext>
            </a:extLst>
          </p:cNvPr>
          <p:cNvSpPr txBox="1"/>
          <p:nvPr/>
        </p:nvSpPr>
        <p:spPr>
          <a:xfrm>
            <a:off x="8073657" y="2278320"/>
            <a:ext cx="2958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  <a:latin typeface="Papyrus Condensed" panose="020B0602040200020303" pitchFamily="34" charset="77"/>
              </a:rPr>
              <a:t>Swastika 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Wellbeing And 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Auspiciousness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1C1ACF-ABE3-62CB-0316-23EADB1F43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10816" b="13579"/>
          <a:stretch/>
        </p:blipFill>
        <p:spPr>
          <a:xfrm>
            <a:off x="8570969" y="3353511"/>
            <a:ext cx="1932307" cy="179271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6BBB43C-2008-9BEE-55EA-51424CF2C38B}"/>
              </a:ext>
            </a:extLst>
          </p:cNvPr>
          <p:cNvSpPr txBox="1">
            <a:spLocks/>
          </p:cNvSpPr>
          <p:nvPr/>
        </p:nvSpPr>
        <p:spPr>
          <a:xfrm>
            <a:off x="1168924" y="46881"/>
            <a:ext cx="9276818" cy="659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CA" sz="3200" dirty="0">
              <a:solidFill>
                <a:schemeClr val="accent2"/>
              </a:solidFill>
              <a:latin typeface="Papyrus Condensed" panose="020B0602040200020303" pitchFamily="34" charset="77"/>
            </a:endParaRPr>
          </a:p>
          <a:p>
            <a:pPr algn="ctr"/>
            <a:endParaRPr lang="en-CA" sz="3200" dirty="0">
              <a:solidFill>
                <a:schemeClr val="accent2"/>
              </a:solidFill>
              <a:latin typeface="Papyrus Condensed" panose="020B0602040200020303" pitchFamily="34" charset="77"/>
            </a:endParaRPr>
          </a:p>
          <a:p>
            <a:pPr algn="ctr"/>
            <a:endParaRPr lang="en-CA" sz="3200" dirty="0">
              <a:solidFill>
                <a:schemeClr val="accent2"/>
              </a:solidFill>
              <a:latin typeface="Papyrus Condensed" panose="020B0602040200020303" pitchFamily="34" charset="77"/>
            </a:endParaRPr>
          </a:p>
          <a:p>
            <a:pPr algn="ctr"/>
            <a:r>
              <a:rPr lang="en-CA" sz="3200" dirty="0">
                <a:solidFill>
                  <a:srgbClr val="C00000"/>
                </a:solidFill>
                <a:latin typeface="Papyrus Condensed" panose="020B0602040200020303" pitchFamily="34" charset="77"/>
              </a:rPr>
              <a:t>Hindu symbols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16F9EE-518A-D76A-5372-94C8D621A1A3}"/>
              </a:ext>
            </a:extLst>
          </p:cNvPr>
          <p:cNvSpPr txBox="1"/>
          <p:nvPr/>
        </p:nvSpPr>
        <p:spPr>
          <a:xfrm>
            <a:off x="8737600" y="5203805"/>
            <a:ext cx="1820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  <a:latin typeface="Papyrus Condensed" panose="020B0602040200020303" pitchFamily="34" charset="77"/>
              </a:rPr>
              <a:t>Lotus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Purity, beauty</a:t>
            </a:r>
          </a:p>
          <a:p>
            <a:pPr algn="ctr"/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 and detachment 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5CC893F-7264-46A8-D029-B438AB594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10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4DBD46B-212A-5CAE-7742-A5B4FEAD6B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8364" y="3353512"/>
            <a:ext cx="1659930" cy="1997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E3C3FC-724A-9E58-5D52-7D69D4B72A01}"/>
              </a:ext>
            </a:extLst>
          </p:cNvPr>
          <p:cNvSpPr txBox="1"/>
          <p:nvPr/>
        </p:nvSpPr>
        <p:spPr>
          <a:xfrm>
            <a:off x="6184154" y="5351312"/>
            <a:ext cx="2026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solidFill>
                  <a:srgbClr val="C00000"/>
                </a:solidFill>
                <a:latin typeface="Papyrus Condensed" panose="020B0602040200020303" pitchFamily="34" charset="77"/>
              </a:rPr>
              <a:t>Sarasvati Devi  </a:t>
            </a:r>
            <a:r>
              <a:rPr lang="en-CA" sz="1800" dirty="0">
                <a:solidFill>
                  <a:schemeClr val="accent1">
                    <a:lumMod val="50000"/>
                  </a:schemeClr>
                </a:solidFill>
                <a:latin typeface="Papyrus Condensed" panose="020B0602040200020303" pitchFamily="34" charset="77"/>
              </a:rPr>
              <a:t>Goddess of art and knowledge</a:t>
            </a:r>
            <a:endParaRPr lang="en-CA" dirty="0"/>
          </a:p>
        </p:txBody>
      </p:sp>
      <p:pic>
        <p:nvPicPr>
          <p:cNvPr id="1026" name="Picture 2" descr="Traditional Indian couple wearing cultural garb, possibly during a wedding ceremony.. Fictional character created by Generated AI. ">
            <a:extLst>
              <a:ext uri="{FF2B5EF4-FFF2-40B4-BE49-F238E27FC236}">
                <a16:creationId xmlns:a16="http://schemas.microsoft.com/office/drawing/2014/main" id="{5596181F-C75F-53C6-4491-E277F194D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6" t="15086" r="11672" b="50871"/>
          <a:stretch/>
        </p:blipFill>
        <p:spPr bwMode="auto">
          <a:xfrm>
            <a:off x="516138" y="838566"/>
            <a:ext cx="2640657" cy="170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F6D78E5-8778-B140-B36A-AA7E39AAD838}"/>
              </a:ext>
            </a:extLst>
          </p:cNvPr>
          <p:cNvSpPr txBox="1"/>
          <p:nvPr/>
        </p:nvSpPr>
        <p:spPr>
          <a:xfrm>
            <a:off x="267482" y="2556204"/>
            <a:ext cx="2640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 A Tilak, worn on Forehead, </a:t>
            </a:r>
          </a:p>
          <a:p>
            <a:r>
              <a:rPr lang="en-CA" dirty="0">
                <a:solidFill>
                  <a:srgbClr val="C00000"/>
                </a:solidFill>
              </a:rPr>
              <a:t>signifies spiritual third eye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3275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D719CD-2E3B-49C8-9215-64DD4A478F9F}"/>
              </a:ext>
            </a:extLst>
          </p:cNvPr>
          <p:cNvSpPr txBox="1"/>
          <p:nvPr/>
        </p:nvSpPr>
        <p:spPr>
          <a:xfrm>
            <a:off x="3215398" y="523684"/>
            <a:ext cx="7296443" cy="3092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spc="-50" dirty="0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64A0D5-464C-4422-D6AE-29EC7C8B6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8CE09A-2021-0981-559D-E9018E9F8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87" y="107282"/>
            <a:ext cx="10380340" cy="62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69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95A24-213D-5784-C607-16C8677EE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C5FCAF-B6A5-ECA7-B4B2-50018132C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F1E1C0-943A-99FB-2E5F-B895423C9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92" y="220389"/>
            <a:ext cx="9541164" cy="6417221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12A216C-2775-3274-BE73-AFB85443D1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149499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78DEDF-F320-37EE-FCA5-51D15809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AA819-354F-475E-9A4D-D0BB9C6AF535}" type="slidenum">
              <a:rPr lang="en-US" smtClean="0"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51064-B49E-23EF-596A-176DE243F5BB}"/>
              </a:ext>
            </a:extLst>
          </p:cNvPr>
          <p:cNvSpPr txBox="1"/>
          <p:nvPr/>
        </p:nvSpPr>
        <p:spPr>
          <a:xfrm>
            <a:off x="2262910" y="748146"/>
            <a:ext cx="17641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Draft letter to teacher or principal asking to decorate the bulletin board at school.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F29F4C-6995-DBE2-77B7-28A1B3CC2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487" y="295564"/>
            <a:ext cx="4307681" cy="5994400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450A621-864D-EF65-AA79-E88C9AA43F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r="20234"/>
          <a:stretch/>
        </p:blipFill>
        <p:spPr>
          <a:xfrm>
            <a:off x="776478" y="496741"/>
            <a:ext cx="729049" cy="915355"/>
          </a:xfrm>
          <a:prstGeom prst="rect">
            <a:avLst/>
          </a:prstGeom>
          <a:solidFill>
            <a:srgbClr val="FFD579"/>
          </a:solidFill>
        </p:spPr>
      </p:pic>
    </p:spTree>
    <p:extLst>
      <p:ext uri="{BB962C8B-B14F-4D97-AF65-F5344CB8AC3E}">
        <p14:creationId xmlns:p14="http://schemas.microsoft.com/office/powerpoint/2010/main" val="19231770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12328</TotalTime>
  <Words>164</Words>
  <Application>Microsoft Office PowerPoint</Application>
  <PresentationFormat>Widescreen</PresentationFormat>
  <Paragraphs>41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Papyrus Condensed</vt:lpstr>
      <vt:lpstr>Times New Roman</vt:lpstr>
      <vt:lpstr>Retrospect</vt:lpstr>
      <vt:lpstr>Ideas for Decorating  Bulletin boards in schools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Ruchi Wali</dc:creator>
  <cp:lastModifiedBy>Ragini Sharma</cp:lastModifiedBy>
  <cp:revision>32</cp:revision>
  <dcterms:created xsi:type="dcterms:W3CDTF">2022-09-09T01:46:44Z</dcterms:created>
  <dcterms:modified xsi:type="dcterms:W3CDTF">2024-10-30T03:32:25Z</dcterms:modified>
</cp:coreProperties>
</file>